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B0670-51A7-4E3D-9792-130923040BC4}" v="123" dt="2023-11-08T11:19:13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7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bad+customer+service+videos&amp;mid=3EAAD949661D5049C1753EAAD949661D5049C175&amp;FORM=VI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EF3D0-265C-120B-3550-F4B04E0BB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23" y="1076635"/>
            <a:ext cx="6092536" cy="3495365"/>
          </a:xfrm>
        </p:spPr>
        <p:txBody>
          <a:bodyPr anchor="t">
            <a:normAutofit/>
          </a:bodyPr>
          <a:lstStyle/>
          <a:p>
            <a:r>
              <a:rPr lang="en-US" sz="4200" i="1" dirty="0"/>
              <a:t>____________________</a:t>
            </a:r>
            <a:br>
              <a:rPr lang="en-US" sz="4200" dirty="0"/>
            </a:br>
            <a:r>
              <a:rPr lang="en-US" sz="4200" dirty="0"/>
              <a:t>Conflict Happens</a:t>
            </a:r>
            <a:br>
              <a:rPr lang="en-US" sz="4200" dirty="0"/>
            </a:br>
            <a:r>
              <a:rPr lang="en-US" sz="2800" i="1" dirty="0">
                <a:solidFill>
                  <a:srgbClr val="002060"/>
                </a:solidFill>
              </a:rPr>
              <a:t>Let's manage it together!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1E003-0CD0-368B-39CA-758A164D8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345" y="4726142"/>
            <a:ext cx="5023777" cy="1162035"/>
          </a:xfrm>
        </p:spPr>
        <p:txBody>
          <a:bodyPr anchor="b">
            <a:norm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PEOPLE – QUALITY – SERVICE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2E20F9CD-A2CC-1EA2-2890-37ADF581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43000"/>
            <a:ext cx="4234068" cy="4244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B2EC9-2A95-E385-DC51-D4A84B8B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53" y="2934571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D2C1790A-6914-3B5D-F135-A285B2FD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4" r="-1" b="214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64B31-2605-8E95-4690-C97CA158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18" y="2223018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cap="all">
                <a:solidFill>
                  <a:srgbClr val="FFFFFF"/>
                </a:solidFill>
              </a:rPr>
              <a:t>Thank you for sharing!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Conflict Resolution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24" y="1908313"/>
            <a:ext cx="9922764" cy="4378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ability to manage and defuse conflict with people/customers is a life long leaning process.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No one approach is always going to work.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Not all efforts are going to reach a resolution.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It is an important aspect of what PCI Municipal Services is asked to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Conflict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88" y="1908313"/>
            <a:ext cx="9922763" cy="4378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Guaranteed Failures:</a:t>
            </a:r>
          </a:p>
          <a:p>
            <a:pPr marL="27432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“try to tell the customer why they are wrong”</a:t>
            </a:r>
          </a:p>
          <a:p>
            <a:pPr marL="27432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“be dismissive”</a:t>
            </a:r>
          </a:p>
          <a:p>
            <a:pPr marL="274320" lvl="1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“ignore / don’t listen”</a:t>
            </a:r>
          </a:p>
          <a:p>
            <a:pPr marL="274320" lvl="1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“getting emotional”</a:t>
            </a:r>
          </a:p>
          <a:p>
            <a:pPr marL="274320" lvl="1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“taking it personal”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EFA4E-FAA7-9FBD-EFC0-20D32D1A3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24" t="4992" r="4299" b="7430"/>
          <a:stretch/>
        </p:blipFill>
        <p:spPr>
          <a:xfrm>
            <a:off x="5404418" y="3632375"/>
            <a:ext cx="4521551" cy="276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0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Must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88" y="1908313"/>
            <a:ext cx="9922763" cy="4378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Listen to Learn</a:t>
            </a: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Difference between hearing and listening</a:t>
            </a: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What is the “root” of the issue?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Establish Boundaries</a:t>
            </a:r>
          </a:p>
          <a:p>
            <a:pPr lvl="1"/>
            <a:r>
              <a:rPr lang="en-US" sz="2400" i="1" dirty="0"/>
              <a:t>My job is to help people park according to the Cities rules.  I am not asked to make the rules, but I can provide public feedback to those who are responsible for the rules.  </a:t>
            </a:r>
          </a:p>
          <a:p>
            <a:pPr lvl="1"/>
            <a:r>
              <a:rPr lang="en-US" sz="2400" i="1" dirty="0"/>
              <a:t>How can “we” make it easier to follow the parking rules?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EE865-C5F3-EA36-AD45-C2CE48AA3414}"/>
              </a:ext>
            </a:extLst>
          </p:cNvPr>
          <p:cNvSpPr txBox="1"/>
          <p:nvPr/>
        </p:nvSpPr>
        <p:spPr>
          <a:xfrm>
            <a:off x="6480349" y="454046"/>
            <a:ext cx="3304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Uninformed</a:t>
            </a:r>
          </a:p>
          <a:p>
            <a:pPr algn="ctr"/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Misunderstod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Don’t Agree with Rule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Forgot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Made a Mistake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False Assumption</a:t>
            </a:r>
          </a:p>
        </p:txBody>
      </p:sp>
    </p:spTree>
    <p:extLst>
      <p:ext uri="{BB962C8B-B14F-4D97-AF65-F5344CB8AC3E}">
        <p14:creationId xmlns:p14="http://schemas.microsoft.com/office/powerpoint/2010/main" val="769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Tools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88" y="1908313"/>
            <a:ext cx="9922764" cy="4378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are in the right!  </a:t>
            </a:r>
          </a:p>
          <a:p>
            <a:pPr lvl="1"/>
            <a:r>
              <a:rPr lang="en-US" sz="2400" b="1" i="1" dirty="0">
                <a:solidFill>
                  <a:schemeClr val="bg1"/>
                </a:solidFill>
              </a:rPr>
              <a:t>Exceptions.  Our mistake must be acknowledged and corrected with an apology.</a:t>
            </a:r>
          </a:p>
          <a:p>
            <a:pPr lvl="1"/>
            <a:r>
              <a:rPr lang="en-US" sz="2400" b="1" i="1" dirty="0">
                <a:solidFill>
                  <a:schemeClr val="bg1"/>
                </a:solidFill>
              </a:rPr>
              <a:t>But being right may not matter….</a:t>
            </a:r>
          </a:p>
          <a:p>
            <a:pPr lvl="1"/>
            <a:r>
              <a:rPr lang="en-US" sz="2400" b="1" i="1" dirty="0">
                <a:solidFill>
                  <a:srgbClr val="002060"/>
                </a:solidFill>
              </a:rPr>
              <a:t>Do not take it personally!</a:t>
            </a:r>
          </a:p>
          <a:p>
            <a:pPr lvl="1"/>
            <a:r>
              <a:rPr lang="en-US" sz="2400" b="1" i="1" dirty="0">
                <a:solidFill>
                  <a:srgbClr val="002060"/>
                </a:solidFill>
              </a:rPr>
              <a:t>Avoid the blame game.</a:t>
            </a:r>
          </a:p>
          <a:p>
            <a:pPr lvl="1"/>
            <a:r>
              <a:rPr lang="en-US" sz="2400" b="1" i="1" dirty="0">
                <a:solidFill>
                  <a:srgbClr val="002060"/>
                </a:solidFill>
              </a:rPr>
              <a:t>Be confident. Be You!  </a:t>
            </a:r>
          </a:p>
          <a:p>
            <a:pPr lvl="2"/>
            <a:r>
              <a:rPr lang="en-US" sz="2200" b="1" i="1" dirty="0">
                <a:solidFill>
                  <a:srgbClr val="002060"/>
                </a:solidFill>
              </a:rPr>
              <a:t>Use the word “I”….not them, they,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Tools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88" y="1908313"/>
            <a:ext cx="9922764" cy="4378187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Hand Off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dirty="0">
                <a:solidFill>
                  <a:srgbClr val="002060"/>
                </a:solidFill>
              </a:rPr>
              <a:t>You can hand the conversation off to a team member.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dirty="0">
                <a:solidFill>
                  <a:srgbClr val="002060"/>
                </a:solidFill>
              </a:rPr>
              <a:t>Give the customer the “next step”…..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Walk Off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dirty="0">
                <a:solidFill>
                  <a:srgbClr val="002060"/>
                </a:solidFill>
              </a:rPr>
              <a:t>You can end the conversation and walk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Experience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8" y="1908313"/>
            <a:ext cx="9893354" cy="4378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are not alone.  </a:t>
            </a:r>
            <a:r>
              <a:rPr lang="en-US" sz="3200" dirty="0">
                <a:solidFill>
                  <a:schemeClr val="bg1"/>
                </a:solidFill>
              </a:rPr>
              <a:t>You are part of a TEAM who cares!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Sharing is caring. </a:t>
            </a:r>
            <a:r>
              <a:rPr lang="en-US" sz="3200" dirty="0">
                <a:solidFill>
                  <a:schemeClr val="bg1"/>
                </a:solidFill>
              </a:rPr>
              <a:t>Sharing your experiences help others to prepare and stay safe.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Make it learning experience.  </a:t>
            </a:r>
            <a:r>
              <a:rPr lang="en-US" sz="3200" dirty="0">
                <a:solidFill>
                  <a:srgbClr val="002060"/>
                </a:solidFill>
              </a:rPr>
              <a:t>Talk your experience through with your TEAM.  How would you have handled that?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1F549-F2E0-544C-C6B6-8B1A0296D29B}"/>
              </a:ext>
            </a:extLst>
          </p:cNvPr>
          <p:cNvSpPr/>
          <p:nvPr/>
        </p:nvSpPr>
        <p:spPr>
          <a:xfrm>
            <a:off x="10397851" y="1742661"/>
            <a:ext cx="1794149" cy="511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9AE5C-BC51-EE2C-51B3-EBDB220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Sharing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BD6E-686F-D0BF-F0EB-17D2174A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40" y="1908313"/>
            <a:ext cx="9792268" cy="43781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Why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How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D1480-1EBD-BB14-8960-C11D50DC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51" y="0"/>
            <a:ext cx="1794149" cy="1796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6082D-CE63-E5CF-3816-9FB2B6C2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98" y="245374"/>
            <a:ext cx="3911078" cy="260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58728-40E6-A282-E777-3A23464C7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552" y="2273311"/>
            <a:ext cx="3847749" cy="240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D7CC4-DE86-32F4-333A-EA9FA9D85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365" y="4165723"/>
            <a:ext cx="3624475" cy="244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76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B0A664-AE06-404E-8DAD-E5BB1740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C592A-BE23-9341-DDE1-3DD34B34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5" y="4572000"/>
            <a:ext cx="10040307" cy="1378974"/>
          </a:xfrm>
        </p:spPr>
        <p:txBody>
          <a:bodyPr anchor="b">
            <a:normAutofit/>
          </a:bodyPr>
          <a:lstStyle/>
          <a:p>
            <a:pPr algn="r"/>
            <a:r>
              <a:rPr lang="en-US" sz="6000"/>
              <a:t>Don’t Do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9356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F3FFD-0628-9E7C-D2B9-3658138B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240" y="1032388"/>
            <a:ext cx="5918676" cy="50818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pass the buck!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pour fuel on the fire.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blame “the man”.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take it personal.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get emotional.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Don’t make it “us against them”….”make it a we”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Don’t risk your safety.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6B1C4-0926-22F4-7366-6B332A9E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5" r="-1" b="13195"/>
          <a:stretch/>
        </p:blipFill>
        <p:spPr>
          <a:xfrm>
            <a:off x="8534399" y="10"/>
            <a:ext cx="3657601" cy="4200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23216-A016-EC95-3A2A-64180E4D0FD3}"/>
              </a:ext>
            </a:extLst>
          </p:cNvPr>
          <p:cNvSpPr txBox="1"/>
          <p:nvPr/>
        </p:nvSpPr>
        <p:spPr>
          <a:xfrm>
            <a:off x="1085240" y="499835"/>
            <a:ext cx="213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Bing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401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Neue Haas Grotesk Text Pro</vt:lpstr>
      <vt:lpstr>Wingdings</vt:lpstr>
      <vt:lpstr>BjornVTI</vt:lpstr>
      <vt:lpstr>____________________ Conflict Happens Let's manage it together!</vt:lpstr>
      <vt:lpstr>Conflict Resolution Overview</vt:lpstr>
      <vt:lpstr>Conflict Resolution</vt:lpstr>
      <vt:lpstr>Must Do:</vt:lpstr>
      <vt:lpstr>Tools You Have</vt:lpstr>
      <vt:lpstr>Tools You Have</vt:lpstr>
      <vt:lpstr>Your Experience Matters</vt:lpstr>
      <vt:lpstr>Sharing Time….</vt:lpstr>
      <vt:lpstr>Don’t Do List</vt:lpstr>
      <vt:lpstr>Thank you for sharing!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____________________ Conflict Happens Let's manage it together!</dc:title>
  <dc:creator>Jack Skelton</dc:creator>
  <cp:lastModifiedBy>Eron Sloan</cp:lastModifiedBy>
  <cp:revision>2</cp:revision>
  <dcterms:created xsi:type="dcterms:W3CDTF">2023-11-02T17:46:25Z</dcterms:created>
  <dcterms:modified xsi:type="dcterms:W3CDTF">2024-04-25T16:31:31Z</dcterms:modified>
</cp:coreProperties>
</file>